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2"/>
  </p:notesMasterIdLst>
  <p:sldIdLst>
    <p:sldId id="522" r:id="rId2"/>
    <p:sldId id="528" r:id="rId3"/>
    <p:sldId id="491" r:id="rId4"/>
    <p:sldId id="503" r:id="rId5"/>
    <p:sldId id="502" r:id="rId6"/>
    <p:sldId id="518" r:id="rId7"/>
    <p:sldId id="519" r:id="rId8"/>
    <p:sldId id="520" r:id="rId9"/>
    <p:sldId id="390" r:id="rId10"/>
    <p:sldId id="396" r:id="rId11"/>
    <p:sldId id="397" r:id="rId12"/>
    <p:sldId id="398" r:id="rId13"/>
    <p:sldId id="400" r:id="rId14"/>
    <p:sldId id="401" r:id="rId15"/>
    <p:sldId id="402" r:id="rId16"/>
    <p:sldId id="403" r:id="rId17"/>
    <p:sldId id="405" r:id="rId18"/>
    <p:sldId id="448" r:id="rId19"/>
    <p:sldId id="460" r:id="rId20"/>
    <p:sldId id="406" r:id="rId21"/>
    <p:sldId id="408" r:id="rId22"/>
    <p:sldId id="410" r:id="rId23"/>
    <p:sldId id="423" r:id="rId24"/>
    <p:sldId id="424" r:id="rId25"/>
    <p:sldId id="425" r:id="rId26"/>
    <p:sldId id="420" r:id="rId27"/>
    <p:sldId id="421" r:id="rId28"/>
    <p:sldId id="416" r:id="rId29"/>
    <p:sldId id="417" r:id="rId30"/>
    <p:sldId id="411" r:id="rId31"/>
    <p:sldId id="413" r:id="rId32"/>
    <p:sldId id="455" r:id="rId33"/>
    <p:sldId id="457" r:id="rId34"/>
    <p:sldId id="456" r:id="rId35"/>
    <p:sldId id="458" r:id="rId36"/>
    <p:sldId id="450" r:id="rId37"/>
    <p:sldId id="451" r:id="rId38"/>
    <p:sldId id="452" r:id="rId39"/>
    <p:sldId id="453" r:id="rId40"/>
    <p:sldId id="459" r:id="rId41"/>
    <p:sldId id="454" r:id="rId42"/>
    <p:sldId id="436" r:id="rId43"/>
    <p:sldId id="414" r:id="rId44"/>
    <p:sldId id="483" r:id="rId45"/>
    <p:sldId id="484" r:id="rId46"/>
    <p:sldId id="485" r:id="rId47"/>
    <p:sldId id="486" r:id="rId48"/>
    <p:sldId id="488" r:id="rId49"/>
    <p:sldId id="487" r:id="rId50"/>
    <p:sldId id="437" r:id="rId51"/>
    <p:sldId id="489" r:id="rId52"/>
    <p:sldId id="438" r:id="rId53"/>
    <p:sldId id="477" r:id="rId54"/>
    <p:sldId id="440" r:id="rId55"/>
    <p:sldId id="441" r:id="rId56"/>
    <p:sldId id="475" r:id="rId57"/>
    <p:sldId id="442" r:id="rId58"/>
    <p:sldId id="443" r:id="rId59"/>
    <p:sldId id="444" r:id="rId60"/>
    <p:sldId id="478" r:id="rId61"/>
    <p:sldId id="501" r:id="rId62"/>
    <p:sldId id="445" r:id="rId63"/>
    <p:sldId id="474" r:id="rId64"/>
    <p:sldId id="480" r:id="rId65"/>
    <p:sldId id="481" r:id="rId66"/>
    <p:sldId id="446" r:id="rId67"/>
    <p:sldId id="447" r:id="rId68"/>
    <p:sldId id="494" r:id="rId69"/>
    <p:sldId id="516" r:id="rId70"/>
    <p:sldId id="461" r:id="rId71"/>
    <p:sldId id="515" r:id="rId72"/>
    <p:sldId id="514" r:id="rId73"/>
    <p:sldId id="462" r:id="rId74"/>
    <p:sldId id="495" r:id="rId75"/>
    <p:sldId id="511" r:id="rId76"/>
    <p:sldId id="463" r:id="rId77"/>
    <p:sldId id="512" r:id="rId78"/>
    <p:sldId id="464" r:id="rId79"/>
    <p:sldId id="496" r:id="rId80"/>
    <p:sldId id="497" r:id="rId81"/>
    <p:sldId id="498" r:id="rId82"/>
    <p:sldId id="499" r:id="rId83"/>
    <p:sldId id="510" r:id="rId84"/>
    <p:sldId id="521" r:id="rId85"/>
    <p:sldId id="473" r:id="rId86"/>
    <p:sldId id="509" r:id="rId87"/>
    <p:sldId id="469" r:id="rId88"/>
    <p:sldId id="505" r:id="rId89"/>
    <p:sldId id="470" r:id="rId90"/>
    <p:sldId id="517" r:id="rId91"/>
    <p:sldId id="471" r:id="rId92"/>
    <p:sldId id="504" r:id="rId93"/>
    <p:sldId id="472" r:id="rId94"/>
    <p:sldId id="523" r:id="rId95"/>
    <p:sldId id="524" r:id="rId96"/>
    <p:sldId id="525" r:id="rId97"/>
    <p:sldId id="526" r:id="rId98"/>
    <p:sldId id="527" r:id="rId99"/>
    <p:sldId id="513" r:id="rId100"/>
    <p:sldId id="393" r:id="rId101"/>
  </p:sldIdLst>
  <p:sldSz cx="12192000" cy="6858000"/>
  <p:notesSz cx="6858000" cy="9144000"/>
  <p:embeddedFontLst>
    <p:embeddedFont>
      <p:font typeface="Tw Cen MT Condensed Extra Bold" panose="020B0803020202020204" pitchFamily="34" charset="0"/>
      <p:regular r:id="rId10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orient="horz" pos="3725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orient="horz" pos="55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7129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6B45D7"/>
    <a:srgbClr val="413B91"/>
    <a:srgbClr val="63A570"/>
    <a:srgbClr val="CFBC4D"/>
    <a:srgbClr val="F1ECCB"/>
    <a:srgbClr val="E3D899"/>
    <a:srgbClr val="D3C25B"/>
    <a:srgbClr val="21C7FB"/>
    <a:srgbClr val="375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4" y="894"/>
      </p:cViewPr>
      <p:guideLst>
        <p:guide orient="horz" pos="2183"/>
        <p:guide pos="166"/>
        <p:guide orient="horz" pos="3725"/>
        <p:guide pos="393"/>
        <p:guide orient="horz" pos="550"/>
        <p:guide pos="3840"/>
        <p:guide pos="712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2023-05-03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B6808-637D-4BE5-B15E-0F848914D1E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71A7-4605-45EF-BA4D-6AA17BC15F66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F558-4C4C-4590-9CAE-EC5F64CFEA8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1213-D4B1-450A-90C0-173C6D61846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01D47-EC50-4575-A6D3-FD8C5503EA5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325E-FFF1-4551-942C-2E07C20167A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5872-0FC6-46E0-9575-87C62E43FA3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16A3-C4AB-40C2-82E2-C42A5F50EB51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8C2-36D9-4095-BA2F-5C8869DD0EA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37D0-E1F7-4996-97C4-898A09E3BE1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C796-2E93-4B97-B963-37ECB89BFAD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B29D9-3810-453C-BED7-E3DE97506DF0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530427"/>
          </a:xfrm>
          <a:prstGeom prst="rect">
            <a:avLst/>
          </a:prstGeom>
          <a:solidFill>
            <a:srgbClr val="4E4E4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1673168" y="1349483"/>
            <a:ext cx="8845663" cy="229080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7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0F0F0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MYSOHO</a:t>
            </a:r>
            <a:endParaRPr lang="ko-KR" altLang="en-US" sz="17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0F0F0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659877" y="3885475"/>
            <a:ext cx="0" cy="2710361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10166554" y="6111128"/>
            <a:ext cx="154291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5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2023.</a:t>
            </a:r>
            <a:r>
              <a:rPr lang="en-US" altLang="ko-KR" sz="3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3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813307" y="5679908"/>
            <a:ext cx="640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박선교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김은진 </a:t>
            </a:r>
            <a:r>
              <a:rPr lang="ko-KR" altLang="en-US" sz="20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서경빈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이준하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이지성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정희진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2394717" y="3852481"/>
            <a:ext cx="7402564" cy="65876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5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PROJECT</a:t>
            </a:r>
            <a:endParaRPr lang="ko-KR" altLang="en-US" sz="15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1509774" y="499831"/>
            <a:ext cx="0" cy="271036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828800" y="499831"/>
            <a:ext cx="9680974" cy="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 flipH="1">
            <a:off x="659881" y="6595836"/>
            <a:ext cx="9608069" cy="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9262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Member / SNS User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26310"/>
            <a:ext cx="6143086" cy="3657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57" y="2521819"/>
            <a:ext cx="5041263" cy="2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8EA9ED-C372-4917-9D99-AE367F83ADE9}"/>
              </a:ext>
            </a:extLst>
          </p:cNvPr>
          <p:cNvGrpSpPr/>
          <p:nvPr/>
        </p:nvGrpSpPr>
        <p:grpSpPr>
          <a:xfrm>
            <a:off x="805809" y="2939223"/>
            <a:ext cx="8509642" cy="3046491"/>
            <a:chOff x="805809" y="2939223"/>
            <a:chExt cx="8509642" cy="30464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8344D7-4ADA-4A88-8100-C4A8D852629E}"/>
                </a:ext>
              </a:extLst>
            </p:cNvPr>
            <p:cNvSpPr/>
            <p:nvPr/>
          </p:nvSpPr>
          <p:spPr>
            <a:xfrm>
              <a:off x="805809" y="2939223"/>
              <a:ext cx="4256994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951199-0D01-45F2-84BA-B5532D73177F}"/>
                </a:ext>
              </a:extLst>
            </p:cNvPr>
            <p:cNvCxnSpPr>
              <a:cxnSpLocks/>
            </p:cNvCxnSpPr>
            <p:nvPr/>
          </p:nvCxnSpPr>
          <p:spPr>
            <a:xfrm>
              <a:off x="3695966" y="5985714"/>
              <a:ext cx="56194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247509" y="5630566"/>
            <a:ext cx="607817" cy="539814"/>
            <a:chOff x="11492469" y="5882986"/>
            <a:chExt cx="607817" cy="5398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492469" y="6053468"/>
              <a:ext cx="6078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36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tem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62" y="1566365"/>
            <a:ext cx="7705501" cy="37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Cart / Order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98" y="1078888"/>
            <a:ext cx="6163871" cy="5061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0" y="2286884"/>
            <a:ext cx="4754714" cy="29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13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89390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QnA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/ </a:t>
              </a:r>
              <a:r>
                <a:rPr lang="en-US" altLang="ko-KR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QnA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Comment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48" y="1531331"/>
            <a:ext cx="5654529" cy="25916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48" y="4238611"/>
            <a:ext cx="5654531" cy="19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Review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60" y="1942122"/>
            <a:ext cx="7603105" cy="30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Inquiry / Inquiry Reply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89" y="1490416"/>
            <a:ext cx="6475721" cy="2849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89" y="4488255"/>
            <a:ext cx="6475721" cy="19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4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Notice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34" y="2296259"/>
            <a:ext cx="7387557" cy="23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38973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ER Diagram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14" y="1442030"/>
            <a:ext cx="7236086" cy="5021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633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088873" y="1527992"/>
            <a:ext cx="10710874" cy="4658908"/>
            <a:chOff x="1088873" y="1527992"/>
            <a:chExt cx="10710874" cy="4658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288528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3994677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1088873" y="1843610"/>
              <a:ext cx="1979316" cy="819453"/>
              <a:chOff x="1491710" y="1700503"/>
              <a:chExt cx="1979316" cy="8194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1491710" y="2181402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전체 화면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2233551" y="1700503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A9D0D7-7DC0-4167-A580-815CF0F88A30}"/>
                </a:ext>
              </a:extLst>
            </p:cNvPr>
            <p:cNvSpPr/>
            <p:nvPr/>
          </p:nvSpPr>
          <p:spPr>
            <a:xfrm>
              <a:off x="4536863" y="1843610"/>
              <a:ext cx="49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9406975" y="1455312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6700826" y="1455312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2325378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7243012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9949161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1288528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3994676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6700824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9406975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82953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453816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724301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994916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3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08501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1088873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5041773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통합문의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2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38321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2928157" y="58096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 페이지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(UI)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5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전체 화면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1674929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84513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80" y="2013220"/>
            <a:ext cx="10058400" cy="42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52239" y="1595120"/>
            <a:ext cx="7955281" cy="4805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847BBE-BD05-4F41-A875-305F82BC0BF2}"/>
                </a:ext>
              </a:extLst>
            </p:cNvPr>
            <p:cNvGrpSpPr/>
            <p:nvPr/>
          </p:nvGrpSpPr>
          <p:grpSpPr>
            <a:xfrm>
              <a:off x="4042490" y="2014188"/>
              <a:ext cx="5460633" cy="3882429"/>
              <a:chOff x="4231176" y="1350126"/>
              <a:chExt cx="5460633" cy="38824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6EA8890-F1FE-4698-86C2-BC0E0A5F5E72}"/>
                  </a:ext>
                </a:extLst>
              </p:cNvPr>
              <p:cNvGrpSpPr/>
              <p:nvPr/>
            </p:nvGrpSpPr>
            <p:grpSpPr>
              <a:xfrm>
                <a:off x="4231176" y="1354826"/>
                <a:ext cx="1808238" cy="1661738"/>
                <a:chOff x="4231176" y="1354826"/>
                <a:chExt cx="1808238" cy="1661738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6884770E-10F6-4BFE-94B3-426B4F406B1E}"/>
                    </a:ext>
                  </a:extLst>
                </p:cNvPr>
                <p:cNvSpPr/>
                <p:nvPr/>
              </p:nvSpPr>
              <p:spPr>
                <a:xfrm>
                  <a:off x="4266127" y="1354826"/>
                  <a:ext cx="1032384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  </a:t>
                  </a:r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/  DB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설계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719BDC02-22E9-4E42-B75F-E9ED0BDF5258}"/>
                    </a:ext>
                  </a:extLst>
                </p:cNvPr>
                <p:cNvSpPr/>
                <p:nvPr/>
              </p:nvSpPr>
              <p:spPr>
                <a:xfrm>
                  <a:off x="4231176" y="1673010"/>
                  <a:ext cx="1808238" cy="1343554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Member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tem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C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art / Order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QnA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/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QnA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Comment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R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eview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Inquiry </a:t>
                  </a:r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 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Inquiry Reply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N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otice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7D4DBCD-D951-4BC7-8DCA-36B3F80570BC}"/>
                  </a:ext>
                </a:extLst>
              </p:cNvPr>
              <p:cNvGrpSpPr/>
              <p:nvPr/>
            </p:nvGrpSpPr>
            <p:grpSpPr>
              <a:xfrm>
                <a:off x="6039414" y="1350126"/>
                <a:ext cx="1789002" cy="1806925"/>
                <a:chOff x="6039414" y="1754990"/>
                <a:chExt cx="1789002" cy="1806925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80CFAD3-81E9-4CF1-82F1-2E0F3E2CD0D9}"/>
                    </a:ext>
                  </a:extLst>
                </p:cNvPr>
                <p:cNvSpPr/>
                <p:nvPr/>
              </p:nvSpPr>
              <p:spPr>
                <a:xfrm>
                  <a:off x="6039414" y="1754990"/>
                  <a:ext cx="1789002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  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관리자 페이지</a:t>
                  </a:r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(UI)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4B5E934-77BF-4C36-A85C-8A8E0153B839}"/>
                    </a:ext>
                  </a:extLst>
                </p:cNvPr>
                <p:cNvSpPr/>
                <p:nvPr/>
              </p:nvSpPr>
              <p:spPr>
                <a:xfrm>
                  <a:off x="6053634" y="2033695"/>
                  <a:ext cx="1182425" cy="152822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전체 화면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회원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주문 관리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리뷰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통합문의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상품문의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공지사항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102FD2F-526F-4D4D-A6EF-1B0E34F1DD42}"/>
                  </a:ext>
                </a:extLst>
              </p:cNvPr>
              <p:cNvGrpSpPr/>
              <p:nvPr/>
            </p:nvGrpSpPr>
            <p:grpSpPr>
              <a:xfrm>
                <a:off x="7870747" y="1354826"/>
                <a:ext cx="1821062" cy="3877729"/>
                <a:chOff x="7870747" y="2164553"/>
                <a:chExt cx="1821062" cy="3877729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D9751385-B714-412B-8966-EB02ADDD7182}"/>
                    </a:ext>
                  </a:extLst>
                </p:cNvPr>
                <p:cNvSpPr/>
                <p:nvPr/>
              </p:nvSpPr>
              <p:spPr>
                <a:xfrm>
                  <a:off x="7870747" y="2164553"/>
                  <a:ext cx="1468401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04  </a:t>
                  </a:r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사용자 페이지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6515EC8-4007-4808-8664-8D8E2C47E9EF}"/>
                    </a:ext>
                  </a:extLst>
                </p:cNvPr>
                <p:cNvSpPr/>
                <p:nvPr/>
              </p:nvSpPr>
              <p:spPr>
                <a:xfrm>
                  <a:off x="7870747" y="2482737"/>
                  <a:ext cx="1821062" cy="3559545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Header / Footer /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Nav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검색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메인페이지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카테고리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상세페이지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장바구니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로그인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회원가입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아이디 </a:t>
                  </a:r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비밀번호 찾기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비회원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주문조회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마이페이지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내정보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리뷰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Q&amp;A</a:t>
                  </a: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상품문의 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공지사항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MYSOHO PROJECT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1721118"/>
            <a:ext cx="264821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 </a:t>
            </a:r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600" kern="100" spc="-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마이소호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kern="100" spc="-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샘플샵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2485228"/>
            <a:ext cx="2545619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 및 개발 진행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3217446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3899026"/>
            <a:ext cx="1981362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구성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5862539" y="3929803"/>
            <a:ext cx="1942890" cy="235558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</a:t>
            </a:r>
            <a:r>
              <a:rPr lang="en-US" altLang="ko-KR" sz="12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2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B5E934-77BF-4C36-A85C-8A8E0153B839}"/>
              </a:ext>
            </a:extLst>
          </p:cNvPr>
          <p:cNvSpPr/>
          <p:nvPr/>
        </p:nvSpPr>
        <p:spPr>
          <a:xfrm>
            <a:off x="5860999" y="4277538"/>
            <a:ext cx="1821062" cy="1343554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목록 찾기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ID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찾기</a:t>
            </a:r>
            <a:endParaRPr lang="en-US" altLang="ko-KR" sz="12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삭제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endParaRPr lang="en-US" altLang="ko-KR" sz="12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업로드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AWS S3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4580606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구성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5286434"/>
            <a:ext cx="1122153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5974182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7639730" y="1684627"/>
            <a:ext cx="49377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751385-B714-412B-8966-EB02ADDD7182}"/>
              </a:ext>
            </a:extLst>
          </p:cNvPr>
          <p:cNvSpPr/>
          <p:nvPr/>
        </p:nvSpPr>
        <p:spPr>
          <a:xfrm>
            <a:off x="9503712" y="2018888"/>
            <a:ext cx="1468401" cy="235558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</a:t>
            </a:r>
            <a:r>
              <a:rPr lang="en-US" altLang="ko-KR" sz="12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앱</a:t>
            </a:r>
            <a:endParaRPr lang="en-US" altLang="ko-KR" sz="12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19BDC02-22E9-4E42-B75F-E9ED0BDF5258}"/>
              </a:ext>
            </a:extLst>
          </p:cNvPr>
          <p:cNvSpPr/>
          <p:nvPr/>
        </p:nvSpPr>
        <p:spPr>
          <a:xfrm>
            <a:off x="9503123" y="2337352"/>
            <a:ext cx="2216042" cy="789556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뒤로가기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alert(), confirm()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file()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window.open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(), </a:t>
            </a:r>
            <a:r>
              <a:rPr lang="en-US" altLang="ko-KR" sz="12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window.close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181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회원관리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73" y="2291837"/>
            <a:ext cx="5300143" cy="3089040"/>
          </a:xfrm>
          <a:prstGeom prst="rect">
            <a:avLst/>
          </a:prstGeom>
          <a:ln w="19050"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353744" y="1913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44" y="1913814"/>
            <a:ext cx="4568873" cy="411254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86180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3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21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86" y="1844898"/>
            <a:ext cx="7144054" cy="46146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84513" y="14755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5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28" y="1630381"/>
            <a:ext cx="4845797" cy="45681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28520" y="12610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7" y="1630381"/>
            <a:ext cx="4998295" cy="48574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5684" y="12610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2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23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주문관리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2" y="14123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159" y="1781641"/>
            <a:ext cx="7772707" cy="39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주문관리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64952" y="13668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40" y="1736182"/>
            <a:ext cx="4615126" cy="4412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69" y="2512669"/>
            <a:ext cx="4605425" cy="31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리뷰관리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30769" y="22007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6" y="2570046"/>
            <a:ext cx="5356166" cy="21994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99" y="1821401"/>
            <a:ext cx="4845726" cy="40920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01962" y="14520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0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통합문의관리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3" y="1663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65" y="2033166"/>
            <a:ext cx="7023496" cy="3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통합문의관리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30055" y="17967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4" y="2166064"/>
            <a:ext cx="5349482" cy="36515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83" y="2166065"/>
            <a:ext cx="5064203" cy="35712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71384" y="17967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2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3" y="18161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58" y="2159034"/>
            <a:ext cx="7255510" cy="35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26771" y="1733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11" y="2103132"/>
            <a:ext cx="5341721" cy="3810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92" y="2103132"/>
            <a:ext cx="5057316" cy="38103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58050" y="1733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30">
            <a:extLst>
              <a:ext uri="{FF2B5EF4-FFF2-40B4-BE49-F238E27FC236}">
                <a16:creationId xmlns:a16="http://schemas.microsoft.com/office/drawing/2014/main" id="{F19FAA02-5912-4594-8B7D-E0BDCFAC6B3E}"/>
              </a:ext>
            </a:extLst>
          </p:cNvPr>
          <p:cNvSpPr/>
          <p:nvPr/>
        </p:nvSpPr>
        <p:spPr>
          <a:xfrm>
            <a:off x="464952" y="484727"/>
            <a:ext cx="5977793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마이소호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샘플샵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소개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4638965" y="1828799"/>
            <a:ext cx="3340709" cy="666445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 algn="ctr"/>
            <a:r>
              <a:rPr lang="ko-KR" altLang="en-US" sz="2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사이트</a:t>
            </a:r>
            <a:endParaRPr lang="en-US" altLang="ko-KR" sz="2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en-US" altLang="ko-KR" sz="20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https://sohonara.mysoho.com/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52" y="1283515"/>
            <a:ext cx="3821200" cy="54507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674" y="1281940"/>
            <a:ext cx="3877583" cy="54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공지사항관리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55" y="2247197"/>
            <a:ext cx="5307729" cy="29988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0419" y="18778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07" y="1784570"/>
            <a:ext cx="4878418" cy="44762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85616" y="1428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31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공지사항관리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03" y="2633934"/>
            <a:ext cx="4964154" cy="22187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16480" y="22646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91" y="2633934"/>
            <a:ext cx="5063934" cy="20672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6458" y="22646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8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페이지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317041"/>
              <a:chOff x="2419575" y="2579019"/>
              <a:chExt cx="1979316" cy="13170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목록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ID</a:t>
                </a: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로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317041"/>
              <a:chOff x="2419575" y="2579019"/>
              <a:chExt cx="1979316" cy="131704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등록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수정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306165"/>
              <a:chOff x="2419574" y="2579019"/>
              <a:chExt cx="1979316" cy="130616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삭제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선택 삭제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9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341835" y="6327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41835" y="34065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6" y="1002057"/>
            <a:ext cx="5173214" cy="2252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908" y="1675374"/>
            <a:ext cx="5545380" cy="1578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089" y="3783335"/>
            <a:ext cx="4812235" cy="2859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36" y="3777400"/>
            <a:ext cx="5181772" cy="286583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79206" y="13060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79206" y="34132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284134" y="207753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기능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1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52470" y="7377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9026" y="39386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6" y="1121725"/>
            <a:ext cx="5788374" cy="26870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284134" y="207753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기능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76" y="1105990"/>
            <a:ext cx="4518140" cy="54056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1" y="4309533"/>
            <a:ext cx="5794259" cy="21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페이지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검색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페이지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552387"/>
              <a:chOff x="2419574" y="2579019"/>
              <a:chExt cx="1979316" cy="155238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에디터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이미지 업로드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AWS S3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7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4532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6842" y="12002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findByKeyword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" y="822533"/>
            <a:ext cx="5775297" cy="58327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87" y="1569594"/>
            <a:ext cx="5877709" cy="38702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88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findByDate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75" y="1283516"/>
            <a:ext cx="7557675" cy="29021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72" y="4387462"/>
            <a:ext cx="7098282" cy="19504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5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dateSetting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3" y="1754808"/>
            <a:ext cx="5584511" cy="4162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48" y="1361941"/>
            <a:ext cx="4109014" cy="53284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2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getPageList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80" y="1182617"/>
            <a:ext cx="8775866" cy="5400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436534" y="16860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7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31141"/>
            <a:ext cx="10341559" cy="5855759"/>
            <a:chOff x="1458188" y="331141"/>
            <a:chExt cx="10341559" cy="585575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2378284" y="331141"/>
              <a:ext cx="7247854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디자인 및 개발 진행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037212"/>
              </p:ext>
            </p:extLst>
          </p:nvPr>
        </p:nvGraphicFramePr>
        <p:xfrm>
          <a:off x="1458188" y="1866899"/>
          <a:ext cx="9354956" cy="3503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212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2485534604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2930947001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4178292626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1577304287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2841789905"/>
                    </a:ext>
                  </a:extLst>
                </a:gridCol>
              </a:tblGrid>
              <a:tr h="36591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1~2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3~4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5~6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7~8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9~10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11~12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36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Front-end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36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DB</a:t>
                      </a:r>
                      <a:r>
                        <a:rPr lang="en-US" altLang="ko-KR" sz="1300" baseline="0" dirty="0" smtClean="0">
                          <a:latin typeface="+mn-lt"/>
                        </a:rPr>
                        <a:t> Table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관리자페이지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사용자 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187397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앱 프로그래밍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42811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Test/Debugging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5317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보고서</a:t>
                      </a:r>
                      <a:r>
                        <a:rPr lang="en-US" altLang="ko-KR" sz="1300" dirty="0" smtClean="0">
                          <a:latin typeface="+mn-lt"/>
                        </a:rPr>
                        <a:t>/</a:t>
                      </a:r>
                      <a:r>
                        <a:rPr lang="ko-KR" altLang="en-US" sz="1300" dirty="0" smtClean="0">
                          <a:latin typeface="+mn-lt"/>
                        </a:rPr>
                        <a:t>영상</a:t>
                      </a:r>
                      <a:r>
                        <a:rPr lang="ko-KR" altLang="en-US" sz="1300" baseline="0" dirty="0" smtClean="0">
                          <a:latin typeface="+mn-lt"/>
                        </a:rPr>
                        <a:t>촬영</a:t>
                      </a:r>
                      <a:endParaRPr lang="ko-KR" altLang="en-US" sz="13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10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0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160177" y="109022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ckeditor5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32" y="1463675"/>
            <a:ext cx="5072183" cy="52097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83372" y="16319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업로드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047068" y="197614"/>
            <a:ext cx="640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에디터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업로드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04" y="1991494"/>
            <a:ext cx="6282936" cy="35105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904" y="5676900"/>
            <a:ext cx="5029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5" y="1167342"/>
            <a:ext cx="6249449" cy="2771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5" y="4334934"/>
            <a:ext cx="6244090" cy="19455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428068" y="171509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AWS S3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671" y="1167342"/>
            <a:ext cx="5386916" cy="34618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671" y="4754563"/>
            <a:ext cx="3756938" cy="1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563263"/>
              <a:chOff x="2419575" y="2579019"/>
              <a:chExt cx="1979316" cy="156326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Header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Footer</a:t>
                </a:r>
              </a:p>
              <a:p>
                <a:pPr algn="ctr">
                  <a:defRPr/>
                </a:pPr>
                <a:r>
                  <a:rPr lang="en-US" altLang="ko-KR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Nav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검색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059944"/>
              <a:chOff x="2419574" y="2579019"/>
              <a:chExt cx="1979316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메인페이지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13318" y="815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395"/>
          <a:stretch/>
        </p:blipFill>
        <p:spPr>
          <a:xfrm>
            <a:off x="797860" y="1159917"/>
            <a:ext cx="5165901" cy="4713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59" y="4230592"/>
            <a:ext cx="4159915" cy="23427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811" y="1721524"/>
            <a:ext cx="4658395" cy="4133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89060" t="10645" r="465" b="33"/>
          <a:stretch/>
        </p:blipFill>
        <p:spPr>
          <a:xfrm>
            <a:off x="1474671" y="2352620"/>
            <a:ext cx="554368" cy="356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87475" t="2279" b="13258"/>
          <a:stretch/>
        </p:blipFill>
        <p:spPr>
          <a:xfrm>
            <a:off x="3029874" y="2397295"/>
            <a:ext cx="662892" cy="3471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83169" t="13369" b="10105"/>
          <a:stretch/>
        </p:blipFill>
        <p:spPr>
          <a:xfrm>
            <a:off x="4578032" y="2373610"/>
            <a:ext cx="890792" cy="3607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18002" y="1963172"/>
            <a:ext cx="106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62229" y="1963172"/>
            <a:ext cx="1398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33137" y="1963172"/>
            <a:ext cx="1653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2811" y="389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Footer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03747" y="1349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1517968" y="2267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 / Footer /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42383"/>
          <a:stretch/>
        </p:blipFill>
        <p:spPr>
          <a:xfrm>
            <a:off x="1362039" y="2924601"/>
            <a:ext cx="4037541" cy="4699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59686"/>
          <a:stretch/>
        </p:blipFill>
        <p:spPr>
          <a:xfrm>
            <a:off x="1783242" y="3488234"/>
            <a:ext cx="3156150" cy="2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428251" y="147663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7" y="1845963"/>
            <a:ext cx="4501884" cy="9959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" y="3456519"/>
            <a:ext cx="4501884" cy="26870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312136" y="30817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2424112" y="180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92" y="1031010"/>
            <a:ext cx="6104596" cy="51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424112" y="180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62" y="3063999"/>
            <a:ext cx="6797675" cy="3541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47" y="671176"/>
            <a:ext cx="4242104" cy="22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135081" y="9502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베스트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319619"/>
            <a:ext cx="4798721" cy="45564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88" y="2053641"/>
            <a:ext cx="6490755" cy="30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310004"/>
            <a:ext cx="5128456" cy="5024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바꾸기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61" y="1355027"/>
            <a:ext cx="5776130" cy="458857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8919" y="1217354"/>
            <a:ext cx="1098956" cy="1635958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716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8" y="1355027"/>
            <a:ext cx="4785955" cy="49504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985" y="1355027"/>
            <a:ext cx="6172303" cy="49284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 바꾸기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8331" y="1227285"/>
            <a:ext cx="466654" cy="477072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40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82" y="1355027"/>
            <a:ext cx="4021368" cy="473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13" y="1352118"/>
            <a:ext cx="5991553" cy="511178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80412" y="3095414"/>
            <a:ext cx="466654" cy="477072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5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53177"/>
            <a:ext cx="10341559" cy="5833723"/>
            <a:chOff x="1458188" y="353177"/>
            <a:chExt cx="10341559" cy="58337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3548289" y="35317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환경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401"/>
              </p:ext>
            </p:extLst>
          </p:nvPr>
        </p:nvGraphicFramePr>
        <p:xfrm>
          <a:off x="1458188" y="1916741"/>
          <a:ext cx="9354956" cy="344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7478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4677478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</a:tblGrid>
              <a:tr h="56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운영체제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Windows 10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 언어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Java, JavaScript, 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HTML/CSS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개발 도구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V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 Code, </a:t>
                      </a:r>
                      <a:r>
                        <a:rPr lang="en-US" altLang="ko-KR" sz="18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SpringBoot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IntelliJ, Bootstrap5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Tomcat 9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MariaDB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187397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협업도구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GitHub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7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7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50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카테고리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상세페이지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059944"/>
              <a:chOff x="2419574" y="2579019"/>
              <a:chExt cx="1979316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장바구니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46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62361" y="10846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64"/>
          <a:stretch/>
        </p:blipFill>
        <p:spPr>
          <a:xfrm>
            <a:off x="151327" y="1622245"/>
            <a:ext cx="5267376" cy="47126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93629" y="1877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79" y="1622245"/>
            <a:ext cx="5947068" cy="2524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679" y="4430309"/>
            <a:ext cx="2586471" cy="7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511969" y="851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없는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220538"/>
            <a:ext cx="3824287" cy="52433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665" y="1611377"/>
            <a:ext cx="5108996" cy="1854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60" y="3817442"/>
            <a:ext cx="5117501" cy="26464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17910" y="851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있는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66394" y="4542503"/>
            <a:ext cx="481781" cy="452284"/>
          </a:xfrm>
          <a:prstGeom prst="ellipse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49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084513" y="6899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확대 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8" y="1172126"/>
            <a:ext cx="4705350" cy="52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344488" y="611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18" y="981075"/>
            <a:ext cx="3012589" cy="53637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2" y="981075"/>
            <a:ext cx="4865688" cy="542238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1025" y="5771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5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78150" y="7147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084071"/>
            <a:ext cx="4291925" cy="56274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87" y="1763390"/>
            <a:ext cx="5462626" cy="34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44819" y="13005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901926"/>
            <a:ext cx="6516687" cy="52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12296" y="16975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66925"/>
            <a:ext cx="5144358" cy="2619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6" y="1126356"/>
            <a:ext cx="5459412" cy="48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24102" y="993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92" y="1384984"/>
            <a:ext cx="5308220" cy="5158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25" y="2560320"/>
            <a:ext cx="5528440" cy="23807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67745" y="21545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1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17573" y="15178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적립금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방법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6" y="1910168"/>
            <a:ext cx="5572064" cy="3720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30" y="981075"/>
            <a:ext cx="4843234" cy="530484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703747" y="611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금액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1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프로젝트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5" y="1220869"/>
            <a:ext cx="2540373" cy="52430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8" y="1220869"/>
            <a:ext cx="2029560" cy="52430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47" y="1220869"/>
            <a:ext cx="2675567" cy="5243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53" y="1220869"/>
            <a:ext cx="2331882" cy="31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1239"/>
          <a:stretch/>
        </p:blipFill>
        <p:spPr>
          <a:xfrm>
            <a:off x="101600" y="1827388"/>
            <a:ext cx="6096000" cy="33764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8575"/>
          <a:stretch/>
        </p:blipFill>
        <p:spPr>
          <a:xfrm>
            <a:off x="6318989" y="1827388"/>
            <a:ext cx="5761252" cy="33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358217"/>
            <a:ext cx="7210425" cy="62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27459" y="8561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카트 선택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5" y="1225437"/>
            <a:ext cx="5714108" cy="30999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5" y="4686693"/>
            <a:ext cx="5714108" cy="8295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459" y="1225437"/>
            <a:ext cx="5476288" cy="27271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459" y="4300137"/>
            <a:ext cx="4683468" cy="21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66" y="2073840"/>
            <a:ext cx="4858790" cy="29682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698643"/>
            <a:ext cx="6578287" cy="60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17" y="271067"/>
            <a:ext cx="8231192" cy="6388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38" y="4418897"/>
            <a:ext cx="2968526" cy="9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73" y="373450"/>
            <a:ext cx="5776454" cy="62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63525" y="5689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222470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67313" y="11561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완료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80" y="1643052"/>
            <a:ext cx="4894266" cy="3962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50" y="938244"/>
            <a:ext cx="4249350" cy="54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로그인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07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회원가입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08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아이디</a:t>
                </a: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</a:t>
                </a: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비밀번호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09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47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3" y="779463"/>
            <a:ext cx="6248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288753"/>
            <a:ext cx="3538127" cy="4160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20" y="1288753"/>
            <a:ext cx="3755801" cy="4160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64" y="1288753"/>
            <a:ext cx="3394184" cy="41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35" y="1359214"/>
            <a:ext cx="2302700" cy="47326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프로젝트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" y="1360204"/>
            <a:ext cx="2020075" cy="47326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46" y="1360030"/>
            <a:ext cx="1999723" cy="23664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02" y="1360030"/>
            <a:ext cx="2241511" cy="4732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665" y="1359214"/>
            <a:ext cx="2601474" cy="47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126631" y="679464"/>
            <a:ext cx="6528169" cy="60737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1980" r="29767"/>
          <a:stretch/>
        </p:blipFill>
        <p:spPr>
          <a:xfrm>
            <a:off x="6784159" y="2175935"/>
            <a:ext cx="5328898" cy="27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095" y="977875"/>
            <a:ext cx="4543373" cy="49355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1" y="977876"/>
            <a:ext cx="6532019" cy="49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148673"/>
            <a:ext cx="5295772" cy="4358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08" y="1148673"/>
            <a:ext cx="5993418" cy="43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86900" y="1792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628540"/>
            <a:ext cx="4450715" cy="5976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63" y="657921"/>
            <a:ext cx="6304430" cy="4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86900" y="1792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42" y="419528"/>
            <a:ext cx="8035315" cy="60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084242" y="1824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274" y="1666240"/>
            <a:ext cx="7371812" cy="21903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83" t="4612" r="2439" b="8839"/>
          <a:stretch/>
        </p:blipFill>
        <p:spPr>
          <a:xfrm>
            <a:off x="3970867" y="4436532"/>
            <a:ext cx="4292600" cy="12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5708" y="1752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101746"/>
            <a:ext cx="4907129" cy="14348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61" y="4750349"/>
            <a:ext cx="4745419" cy="17554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661" y="544574"/>
            <a:ext cx="4745419" cy="40294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27" y="3978824"/>
            <a:ext cx="4362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5708" y="1752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80" y="297160"/>
            <a:ext cx="6649840" cy="6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78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비회원 주문조회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마이페이지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11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내정보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12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92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1485" y="1588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1" y="1958077"/>
            <a:ext cx="5194591" cy="33612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2919"/>
            <a:ext cx="5146307" cy="50274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21153" y="8935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2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화면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22" y="1467470"/>
            <a:ext cx="8972956" cy="4445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13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40466"/>
            <a:ext cx="5373348" cy="32768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96" y="573175"/>
            <a:ext cx="5506673" cy="556755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68" y="1911597"/>
            <a:ext cx="5850079" cy="29832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1712280"/>
            <a:ext cx="5536142" cy="350646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4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43768" y="217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3" y="944563"/>
            <a:ext cx="3811589" cy="53235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60" y="790897"/>
            <a:ext cx="7151874" cy="44561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60" y="5345144"/>
            <a:ext cx="5046732" cy="113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43768" y="217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76" y="812800"/>
            <a:ext cx="4459602" cy="56510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76" y="195816"/>
            <a:ext cx="4175282" cy="653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84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리뷰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13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317041"/>
              <a:chOff x="2419575" y="2579019"/>
              <a:chExt cx="1979316" cy="131704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Q&amp;A</a:t>
                </a:r>
              </a:p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상품문의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공지사항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22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05036" y="236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03747" y="23642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후기 내역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66" y="2733559"/>
            <a:ext cx="5236626" cy="16344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1" y="1291090"/>
            <a:ext cx="3838456" cy="50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9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791149" y="236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작성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241" y="12756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46516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965" y="1284013"/>
            <a:ext cx="4173102" cy="4979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1" y="1695476"/>
            <a:ext cx="5503967" cy="40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02775" y="187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908" y="17616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46736" y="12045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7" y="2159760"/>
            <a:ext cx="5274963" cy="34474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5551"/>
          <a:stretch/>
        </p:blipFill>
        <p:spPr>
          <a:xfrm>
            <a:off x="6095999" y="1597794"/>
            <a:ext cx="5197475" cy="14693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13" y="3947963"/>
            <a:ext cx="5197475" cy="21448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670550" y="35385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1475" y="187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733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53837" y="19869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상품문의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7" y="2141955"/>
            <a:ext cx="5095426" cy="2594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05" y="2356299"/>
            <a:ext cx="5529264" cy="22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169" y="10914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57057" y="10914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39" y="1470071"/>
            <a:ext cx="4474461" cy="4923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26" y="1470070"/>
            <a:ext cx="5224462" cy="4927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82" y="2222317"/>
            <a:ext cx="4194275" cy="12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090057" y="1527992"/>
            <a:ext cx="10709690" cy="4658908"/>
            <a:chOff x="1090057" y="1527992"/>
            <a:chExt cx="10709690" cy="4658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288528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3994677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1090057" y="1843610"/>
              <a:ext cx="1979316" cy="1065674"/>
              <a:chOff x="1492894" y="1700503"/>
              <a:chExt cx="1979316" cy="10656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1492894" y="2181402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Member</a:t>
                </a: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SNS User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2233551" y="1700503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A9D0D7-7DC0-4167-A580-815CF0F88A30}"/>
                </a:ext>
              </a:extLst>
            </p:cNvPr>
            <p:cNvSpPr/>
            <p:nvPr/>
          </p:nvSpPr>
          <p:spPr>
            <a:xfrm>
              <a:off x="4536863" y="1843610"/>
              <a:ext cx="49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9406975" y="1455312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6700826" y="1455312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2325378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Item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7243012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9949161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1288528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3994676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6700824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9406975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82953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453816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724301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994916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3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08501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Order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1088873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en-US" altLang="ko-KR" sz="1600" kern="100" spc="-70" dirty="0" smtClean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Comment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5041773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2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</a:t>
            </a:r>
          </a:p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 Reply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38321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Notice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2928157" y="58096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176" y="1308100"/>
            <a:ext cx="5458088" cy="2085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308100"/>
            <a:ext cx="6010275" cy="43273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176" y="3484965"/>
            <a:ext cx="5453036" cy="196309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48000" y="7323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보안문자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9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없을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881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있을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83" y="1288776"/>
            <a:ext cx="3897311" cy="8304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83" y="2268434"/>
            <a:ext cx="3897311" cy="4385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767" y="1284013"/>
            <a:ext cx="4468104" cy="537038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794" y="1273320"/>
            <a:ext cx="827206" cy="100580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29210" y="1273320"/>
            <a:ext cx="866790" cy="995114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69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없을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881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있을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3" y="1346407"/>
            <a:ext cx="5136191" cy="4822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10" y="1329774"/>
            <a:ext cx="4712018" cy="44420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4432" y="1760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0288" y="2418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75028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43" y="2787859"/>
            <a:ext cx="5423445" cy="1525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88" y="1284013"/>
            <a:ext cx="4793481" cy="53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</a:t>
            </a: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2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2008760"/>
            <a:ext cx="6257322" cy="33856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426" y="300365"/>
            <a:ext cx="3061641" cy="63512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521699" y="30036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뒤로가기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483600" y="5578279"/>
            <a:ext cx="431800" cy="431800"/>
          </a:xfrm>
          <a:prstGeom prst="ellipse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76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5" y="2141316"/>
            <a:ext cx="3806873" cy="3547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448" y="2141316"/>
            <a:ext cx="3563741" cy="35479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711" y="377986"/>
            <a:ext cx="3049909" cy="62478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098366" y="2771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lert(), confirm()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27069" y="17860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lert()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28318" y="17719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onfirm()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" y="1286872"/>
            <a:ext cx="4259259" cy="2301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3831565"/>
            <a:ext cx="4801213" cy="22085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49" y="1275444"/>
            <a:ext cx="2062330" cy="4320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047" y="1286872"/>
            <a:ext cx="2059391" cy="43092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001" y="1275444"/>
            <a:ext cx="2077835" cy="43206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792633" y="31372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nput file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19606" y="3588160"/>
            <a:ext cx="1159934" cy="35730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0006" y="3588160"/>
            <a:ext cx="1484394" cy="35730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9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7" y="1319980"/>
            <a:ext cx="3629329" cy="48650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94" y="1154235"/>
            <a:ext cx="2456987" cy="50973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648" y="1148238"/>
            <a:ext cx="2513982" cy="512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497" y="1148239"/>
            <a:ext cx="2495631" cy="51287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50100" y="27619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en-US" altLang="ko-KR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indow.open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(), </a:t>
            </a:r>
            <a:r>
              <a:rPr lang="en-US" altLang="ko-KR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window.close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915515" y="3465513"/>
            <a:ext cx="431800" cy="431800"/>
          </a:xfrm>
          <a:prstGeom prst="ellipse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48652" y="2889891"/>
            <a:ext cx="1523849" cy="57562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61374" y="3465513"/>
            <a:ext cx="1236859" cy="6751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F3F3F"/>
      </a:hlink>
      <a:folHlink>
        <a:srgbClr val="3F3F3F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815</Words>
  <Application>Microsoft Office PowerPoint</Application>
  <PresentationFormat>와이드스크린</PresentationFormat>
  <Paragraphs>459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8" baseType="lpstr">
      <vt:lpstr>나눔스퀘어 ExtraBold</vt:lpstr>
      <vt:lpstr>Arial</vt:lpstr>
      <vt:lpstr>나눔스퀘어 Bold</vt:lpstr>
      <vt:lpstr>Tw Cen MT Condensed Extra Bold</vt:lpstr>
      <vt:lpstr>나눔스퀘어 Bold</vt:lpstr>
      <vt:lpstr>나눔스퀘어 Light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TJOEUN</cp:lastModifiedBy>
  <cp:revision>241</cp:revision>
  <dcterms:created xsi:type="dcterms:W3CDTF">2020-10-15T02:30:10Z</dcterms:created>
  <dcterms:modified xsi:type="dcterms:W3CDTF">2023-05-03T03:36:22Z</dcterms:modified>
</cp:coreProperties>
</file>